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5" r:id="rId3"/>
    <p:sldId id="263" r:id="rId4"/>
    <p:sldId id="272" r:id="rId5"/>
    <p:sldId id="271" r:id="rId6"/>
    <p:sldId id="273" r:id="rId7"/>
    <p:sldId id="274" r:id="rId8"/>
    <p:sldId id="275" r:id="rId9"/>
    <p:sldId id="277" r:id="rId10"/>
    <p:sldId id="276" r:id="rId11"/>
    <p:sldId id="278" r:id="rId12"/>
    <p:sldId id="279" r:id="rId13"/>
    <p:sldId id="299" r:id="rId14"/>
    <p:sldId id="298" r:id="rId15"/>
    <p:sldId id="280" r:id="rId16"/>
    <p:sldId id="281" r:id="rId17"/>
    <p:sldId id="282" r:id="rId18"/>
    <p:sldId id="283" r:id="rId19"/>
    <p:sldId id="284" r:id="rId20"/>
    <p:sldId id="285" r:id="rId21"/>
    <p:sldId id="300" r:id="rId22"/>
    <p:sldId id="301" r:id="rId23"/>
    <p:sldId id="302" r:id="rId24"/>
    <p:sldId id="303" r:id="rId25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>
      <p:cViewPr varScale="1">
        <p:scale>
          <a:sx n="65" d="100"/>
          <a:sy n="65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55871-FC2E-4F1C-9A67-4304A73B8103}" type="datetimeFigureOut">
              <a:rPr lang="ru-RU" smtClean="0"/>
              <a:pPr/>
              <a:t>18.12.2017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97AD6-2309-4E5A-9886-180E32B2D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4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C\Desktop\НОВЫЙ ГОД  2015\НОВЫЙ ГОД\новогодние гирлянды из еловых веток\10.png"/>
          <p:cNvPicPr>
            <a:picLocks noChangeAspect="1" noChangeArrowheads="1"/>
          </p:cNvPicPr>
          <p:nvPr/>
        </p:nvPicPr>
        <p:blipFill>
          <a:blip r:embed="rId3" cstate="print"/>
          <a:srcRect l="1921"/>
          <a:stretch>
            <a:fillRect/>
          </a:stretch>
        </p:blipFill>
        <p:spPr bwMode="auto">
          <a:xfrm>
            <a:off x="-23370" y="0"/>
            <a:ext cx="9167370" cy="37170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414908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Зимний турнир Знатоков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https://fs00.infourok.ru/images/doc/223/22538/1/img3.jpg"/>
          <p:cNvPicPr>
            <a:picLocks noChangeAspect="1" noChangeArrowheads="1"/>
          </p:cNvPicPr>
          <p:nvPr/>
        </p:nvPicPr>
        <p:blipFill>
          <a:blip r:embed="rId4" cstate="print"/>
          <a:srcRect l="33862" t="64049" r="40938" b="23351"/>
          <a:stretch>
            <a:fillRect/>
          </a:stretch>
        </p:blipFill>
        <p:spPr bwMode="auto">
          <a:xfrm>
            <a:off x="1907704" y="2492896"/>
            <a:ext cx="5472608" cy="2052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http://biblo-ok.ru/referat-ok/images/image-2cbd4b25.gif"/>
          <p:cNvPicPr>
            <a:picLocks noChangeAspect="1" noChangeArrowheads="1"/>
          </p:cNvPicPr>
          <p:nvPr/>
        </p:nvPicPr>
        <p:blipFill>
          <a:blip r:embed="rId4" cstate="print"/>
          <a:srcRect l="20868" t="17500" r="26370" b="26501"/>
          <a:stretch>
            <a:fillRect/>
          </a:stretch>
        </p:blipFill>
        <p:spPr bwMode="auto">
          <a:xfrm>
            <a:off x="1187624" y="1628800"/>
            <a:ext cx="6336704" cy="3783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420888"/>
            <a:ext cx="8229600" cy="157018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ПЕРВЫЙ ТУР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«Кодировка»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764704"/>
            <a:ext cx="7239210" cy="122413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Помоги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снеговику прочесть пословицу о зиме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108970840_0059.jpg"/>
          <p:cNvPicPr>
            <a:picLocks noChangeAspect="1"/>
          </p:cNvPicPr>
          <p:nvPr/>
        </p:nvPicPr>
        <p:blipFill>
          <a:blip r:embed="rId4" cstate="print"/>
          <a:srcRect b="56291"/>
          <a:stretch>
            <a:fillRect/>
          </a:stretch>
        </p:blipFill>
        <p:spPr>
          <a:xfrm>
            <a:off x="755576" y="2852936"/>
            <a:ext cx="7200800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420888"/>
            <a:ext cx="8229600" cy="157018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ВТОРОЙ ТУР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«Ответь правильно!»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95536" y="620688"/>
            <a:ext cx="7239210" cy="165618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Наглядно продемонстрировать признаки различных фруктов и овощей позволяет: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996952"/>
            <a:ext cx="2643206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А: план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4048" y="3068960"/>
            <a:ext cx="316835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B</a:t>
            </a:r>
            <a:r>
              <a:rPr lang="ru-RU" sz="4000" dirty="0" smtClean="0"/>
              <a:t>: описание 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4509120"/>
            <a:ext cx="2736304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С: макет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4509120"/>
            <a:ext cx="3096344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D</a:t>
            </a:r>
            <a:r>
              <a:rPr lang="ru-RU" sz="4000" dirty="0" smtClean="0"/>
              <a:t>: муляж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908720"/>
            <a:ext cx="8786874" cy="15001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Как называется человек на компьютерном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языке?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6" y="3051860"/>
            <a:ext cx="385765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А: пользователь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143536" y="3051860"/>
            <a:ext cx="3286148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B</a:t>
            </a:r>
            <a:r>
              <a:rPr lang="ru-RU" sz="4000" dirty="0" smtClean="0"/>
              <a:t>: клиент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500066" y="4409182"/>
            <a:ext cx="385765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C</a:t>
            </a:r>
            <a:r>
              <a:rPr lang="ru-RU" sz="4000" dirty="0" smtClean="0"/>
              <a:t>: пациент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143536" y="4409182"/>
            <a:ext cx="3214710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D</a:t>
            </a:r>
            <a:r>
              <a:rPr lang="ru-RU" sz="4000" dirty="0" smtClean="0"/>
              <a:t>: заказчик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57126" y="980728"/>
            <a:ext cx="6807162" cy="15001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Какая из этих величин - из области информатики?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192" y="3123868"/>
            <a:ext cx="3282760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А: киловатт</a:t>
            </a:r>
            <a:endParaRPr lang="ru-RU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5292080" y="3140968"/>
            <a:ext cx="3286148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B</a:t>
            </a:r>
            <a:r>
              <a:rPr lang="ru-RU" sz="4000" dirty="0" smtClean="0"/>
              <a:t>: килобайт</a:t>
            </a:r>
            <a:endParaRPr lang="ru-RU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857192" y="4481190"/>
            <a:ext cx="3282760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C</a:t>
            </a:r>
            <a:r>
              <a:rPr lang="ru-RU" sz="4000" dirty="0" smtClean="0"/>
              <a:t>: килобар</a:t>
            </a:r>
            <a:endParaRPr lang="ru-RU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5292080" y="4509120"/>
            <a:ext cx="3214710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D</a:t>
            </a:r>
            <a:r>
              <a:rPr lang="ru-RU" sz="4000" dirty="0" smtClean="0"/>
              <a:t>: киловольт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7126" y="836712"/>
            <a:ext cx="7095194" cy="15001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Что не является информационным процессом?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192" y="2979852"/>
            <a:ext cx="385765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А: утилизация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500662" y="2979852"/>
            <a:ext cx="3286148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B</a:t>
            </a:r>
            <a:r>
              <a:rPr lang="ru-RU" sz="4000" dirty="0" smtClean="0"/>
              <a:t>: сбор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857192" y="4337174"/>
            <a:ext cx="385765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C</a:t>
            </a:r>
            <a:r>
              <a:rPr lang="ru-RU" sz="4000" dirty="0" smtClean="0"/>
              <a:t>: передача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500662" y="4337174"/>
            <a:ext cx="3214710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D</a:t>
            </a:r>
            <a:r>
              <a:rPr lang="ru-RU" sz="4000" dirty="0" smtClean="0"/>
              <a:t>: хранение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7126" y="908720"/>
            <a:ext cx="7167202" cy="15001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Назовите наибольшую из предложенных единиц измерения информации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192" y="3051860"/>
            <a:ext cx="278608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/>
              <a:t>А: бит 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072034" y="3051860"/>
            <a:ext cx="3286148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B</a:t>
            </a:r>
            <a:r>
              <a:rPr lang="ru-RU" sz="4000" dirty="0" smtClean="0"/>
              <a:t>: байт 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928630" y="4837810"/>
            <a:ext cx="2786082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C</a:t>
            </a:r>
            <a:r>
              <a:rPr lang="ru-RU" sz="4000" dirty="0" smtClean="0"/>
              <a:t>: килобит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214910" y="4837810"/>
            <a:ext cx="3214710" cy="783193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/>
              <a:t>D</a:t>
            </a:r>
            <a:r>
              <a:rPr lang="ru-RU" sz="4000" dirty="0" smtClean="0"/>
              <a:t>: килобайт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780928"/>
            <a:ext cx="8229600" cy="7920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РАЗМИНКА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«Разгадай ребус»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57126" y="980728"/>
            <a:ext cx="7167202" cy="15001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Кто может заразить компьютер?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02" y="3123868"/>
            <a:ext cx="3643338" cy="715089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А: бациллы 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000596" y="3123868"/>
            <a:ext cx="3786214" cy="715089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 smtClean="0"/>
              <a:t>B</a:t>
            </a:r>
            <a:r>
              <a:rPr lang="ru-RU" sz="3600" dirty="0" smtClean="0"/>
              <a:t>: микробы 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00002" y="4481190"/>
            <a:ext cx="3643338" cy="646986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C</a:t>
            </a:r>
            <a:r>
              <a:rPr lang="ru-RU" sz="3200" dirty="0" smtClean="0"/>
              <a:t>: вирусы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072034" y="4481190"/>
            <a:ext cx="3857652" cy="646986"/>
          </a:xfrm>
          <a:prstGeom prst="flowChartAlternateProces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D</a:t>
            </a:r>
            <a:r>
              <a:rPr lang="ru-RU" sz="3200" dirty="0" smtClean="0"/>
              <a:t>:паразиты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83568" y="692696"/>
            <a:ext cx="8229600" cy="86409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ФИЗМИНУТКА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http://www.playcast.ru/uploads/2015/12/22/1644565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556792"/>
            <a:ext cx="2808312" cy="3470145"/>
          </a:xfrm>
          <a:prstGeom prst="rect">
            <a:avLst/>
          </a:prstGeom>
          <a:noFill/>
        </p:spPr>
      </p:pic>
      <p:pic>
        <p:nvPicPr>
          <p:cNvPr id="1028" name="Picture 4" descr="http://www.gifki.org/data/media/277/snegovik-animatsionnaya-kartinka-00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988840"/>
            <a:ext cx="2262134" cy="2981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420888"/>
            <a:ext cx="8229600" cy="157018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ТРЕТИЙ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ТУР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«Художник-программист»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313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420888"/>
            <a:ext cx="8229600" cy="157018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ЧЕТВЕРТЫЙ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ТУР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«Практическая работа»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212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2813434"/>
            <a:ext cx="8229600" cy="78509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ПОДВЕДЕНИЕ ИТОГОВ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PC\Desktop\НОВЫЙ ГОД  2015\НОВЫЙ ГОД\новогодние гирлянды из еловых веток\10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5157192"/>
            <a:ext cx="9144001" cy="285947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481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 descr="http://umochki.ru/images/rebusy/informatika/piksel.png"/>
          <p:cNvPicPr>
            <a:picLocks noChangeAspect="1" noChangeArrowheads="1"/>
          </p:cNvPicPr>
          <p:nvPr/>
        </p:nvPicPr>
        <p:blipFill>
          <a:blip r:embed="rId4" cstate="print"/>
          <a:srcRect l="10476" t="9524" r="11429" b="9524"/>
          <a:stretch>
            <a:fillRect/>
          </a:stretch>
        </p:blipFill>
        <p:spPr bwMode="auto">
          <a:xfrm>
            <a:off x="1619672" y="2564904"/>
            <a:ext cx="590465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http://textarchive.ru/images/797/1593152/cafb23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060848"/>
            <a:ext cx="61912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4" descr="https://ds04.infourok.ru/uploads/ex/0695/000b5134-5c50aa8b/hello_html_m249dec1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420888"/>
            <a:ext cx="7344816" cy="2497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https://www.metod-kopilka.ru/images/doc/55/58473/img52.jpg"/>
          <p:cNvPicPr>
            <a:picLocks noChangeAspect="1" noChangeArrowheads="1"/>
          </p:cNvPicPr>
          <p:nvPr/>
        </p:nvPicPr>
        <p:blipFill>
          <a:blip r:embed="rId4" cstate="print"/>
          <a:srcRect l="7875" t="8001" r="6688" b="24401"/>
          <a:stretch>
            <a:fillRect/>
          </a:stretch>
        </p:blipFill>
        <p:spPr bwMode="auto">
          <a:xfrm>
            <a:off x="1259632" y="1916832"/>
            <a:ext cx="6408712" cy="3802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6" descr="https://im0-tub-ru.yandex.net/i?id=d278ae66a1934f173569c4f3947a1d1f-sr&amp;n=13"/>
          <p:cNvPicPr>
            <a:picLocks noChangeAspect="1" noChangeArrowheads="1"/>
          </p:cNvPicPr>
          <p:nvPr/>
        </p:nvPicPr>
        <p:blipFill>
          <a:blip r:embed="rId4" cstate="print"/>
          <a:srcRect l="3445" r="16816"/>
          <a:stretch>
            <a:fillRect/>
          </a:stretch>
        </p:blipFill>
        <p:spPr bwMode="auto">
          <a:xfrm>
            <a:off x="1043608" y="2060848"/>
            <a:ext cx="6912768" cy="2813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https://ds02.infourok.ru/uploads/ex/091d/00026694-36314f03/hello_html_34aeea2.jpg"/>
          <p:cNvPicPr>
            <a:picLocks noChangeAspect="1" noChangeArrowheads="1"/>
          </p:cNvPicPr>
          <p:nvPr/>
        </p:nvPicPr>
        <p:blipFill>
          <a:blip r:embed="rId4" cstate="print"/>
          <a:srcRect l="3316"/>
          <a:stretch>
            <a:fillRect/>
          </a:stretch>
        </p:blipFill>
        <p:spPr bwMode="auto">
          <a:xfrm>
            <a:off x="467544" y="2420888"/>
            <a:ext cx="8398768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6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C\Desktop\НОВЫЙ ГОД  2015\НОВЫЙ ГОД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0"/>
            <a:ext cx="1979712" cy="289583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 descr="http://images.myshared.ru/17/1158715/slide_7.jpg"/>
          <p:cNvPicPr>
            <a:picLocks noChangeAspect="1" noChangeArrowheads="1"/>
          </p:cNvPicPr>
          <p:nvPr/>
        </p:nvPicPr>
        <p:blipFill>
          <a:blip r:embed="rId4" cstate="print"/>
          <a:srcRect l="10395" t="27720" r="2666" b="48340"/>
          <a:stretch>
            <a:fillRect/>
          </a:stretch>
        </p:blipFill>
        <p:spPr bwMode="auto">
          <a:xfrm>
            <a:off x="611560" y="2780928"/>
            <a:ext cx="7670747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6ab55fdc5c89cb8b6dad55bb84e5bc63a8251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145</Words>
  <Application>Microsoft Office PowerPoint</Application>
  <PresentationFormat>Экран (4:3)</PresentationFormat>
  <Paragraphs>40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User</cp:lastModifiedBy>
  <cp:revision>32</cp:revision>
  <dcterms:created xsi:type="dcterms:W3CDTF">2014-10-26T07:22:07Z</dcterms:created>
  <dcterms:modified xsi:type="dcterms:W3CDTF">2017-12-18T10:33:56Z</dcterms:modified>
</cp:coreProperties>
</file>